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7"/>
  </p:notesMasterIdLst>
  <p:sldIdLst>
    <p:sldId id="256" r:id="rId2"/>
    <p:sldId id="257" r:id="rId3"/>
    <p:sldId id="260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Rio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b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400" b="0" cap="none" dirty="0">
                <a:latin typeface="Arial" panose="020B0604020202020204" pitchFamily="34" charset="0"/>
                <a:cs typeface="Arial" panose="020B0604020202020204" pitchFamily="34" charset="0"/>
              </a:rPr>
              <a:t>Taller 4 – Inventario de Movimientos en Masa</a:t>
            </a:r>
            <a:endParaRPr lang="es-CO" sz="6600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Moisés Carvajal Angarita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cuenca del río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Rihoacha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363794" y="5437241"/>
            <a:ext cx="2998838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inventario se realizó utilizando imágenes satelitales, fotografías aéreas y Google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0822084-FB72-C2ED-C580-A8BAC32A07D1}"/>
              </a:ext>
            </a:extLst>
          </p:cNvPr>
          <p:cNvSpPr txBox="1">
            <a:spLocks/>
          </p:cNvSpPr>
          <p:nvPr/>
        </p:nvSpPr>
        <p:spPr>
          <a:xfrm>
            <a:off x="-111121" y="2946330"/>
            <a:ext cx="3605981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Inventario de Movimientos </a:t>
            </a:r>
            <a:br>
              <a:rPr lang="es-CO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Masa</a:t>
            </a:r>
            <a:br>
              <a:rPr lang="es-CO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  <a:endParaRPr lang="es-CO" sz="32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FDB6A945-8F89-FD71-2A91-1EFD0C8A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43" y="374774"/>
            <a:ext cx="8871502" cy="61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2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363794" y="5437241"/>
            <a:ext cx="2989006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inventario se realizó utilizando imágenes satelitales, fotografías aéreas y Google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-111121" y="2946330"/>
            <a:ext cx="3605981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Inventario de Movimientos </a:t>
            </a:r>
            <a:br>
              <a:rPr lang="es-CO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Masa</a:t>
            </a:r>
            <a:br>
              <a:rPr lang="es-CO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endParaRPr lang="es-CO" sz="32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4B2AF15-7C92-C211-9457-0E6030DDA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1" y="339762"/>
            <a:ext cx="8856000" cy="61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2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708C964C-F3AA-4AB1-BC35-18E2D2D7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121" y="2946330"/>
            <a:ext cx="3605981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Inventario de Movimientos </a:t>
            </a:r>
            <a:b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Masa</a:t>
            </a:r>
            <a:b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32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Combinado</a:t>
            </a:r>
            <a:endParaRPr lang="es-CO" sz="36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363794" y="5437241"/>
            <a:ext cx="2989006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inventario se realizó utilizando imágenes satelitales, fotografías aéreas y Google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Earth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Pro.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BC24D858-C6EE-0732-4C9A-3C0BB4693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3973" y="265471"/>
            <a:ext cx="8615375" cy="63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0320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353</TotalTime>
  <Words>144</Words>
  <Application>Microsoft Office PowerPoint</Application>
  <PresentationFormat>Panorámica</PresentationFormat>
  <Paragraphs>12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Corbel</vt:lpstr>
      <vt:lpstr>Base</vt:lpstr>
      <vt:lpstr>Rio marocaso Taller 4 – Inventario de Movimientos en Masa</vt:lpstr>
      <vt:lpstr>Generalidades</vt:lpstr>
      <vt:lpstr>Presentación de PowerPoint</vt:lpstr>
      <vt:lpstr>Presentación de PowerPoint</vt:lpstr>
      <vt:lpstr>Inventario de Movimientos  en Masa Combinado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MOISES CARVAJAL ANGARITA</cp:lastModifiedBy>
  <cp:revision>11</cp:revision>
  <dcterms:created xsi:type="dcterms:W3CDTF">2023-10-16T05:26:42Z</dcterms:created>
  <dcterms:modified xsi:type="dcterms:W3CDTF">2023-12-06T04:44:46Z</dcterms:modified>
</cp:coreProperties>
</file>